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Petrona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42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60" y="2912031"/>
            <a:ext cx="3611880" cy="2407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4510" y="663535"/>
            <a:ext cx="7454979" cy="546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600"/>
              </a:lnSpc>
              <a:buNone/>
            </a:pPr>
            <a:r>
              <a:rPr lang="en-US" sz="6850" b="1" kern="0" spc="-138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 Home Away from Home: The Residential Experience at École Globale</a:t>
            </a:r>
            <a:endParaRPr lang="en-US" sz="6850" dirty="0"/>
          </a:p>
        </p:txBody>
      </p:sp>
      <p:sp>
        <p:nvSpPr>
          <p:cNvPr id="5" name="Text 1"/>
          <p:cNvSpPr/>
          <p:nvPr/>
        </p:nvSpPr>
        <p:spPr>
          <a:xfrm>
            <a:off x="844510" y="6488668"/>
            <a:ext cx="7454979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90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Premier International Boarding School for Girls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844510" y="7164229"/>
            <a:ext cx="386001" cy="386001"/>
          </a:xfrm>
          <a:prstGeom prst="roundRect">
            <a:avLst>
              <a:gd name="adj" fmla="val 23686689"/>
            </a:avLst>
          </a:prstGeom>
          <a:solidFill>
            <a:srgbClr val="69488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76432" y="7308413"/>
            <a:ext cx="12203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1351121" y="7146250"/>
            <a:ext cx="3066217" cy="422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350" b="1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Apoorv  Srivastava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2638"/>
            <a:ext cx="6895981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Preparing for the Future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228290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Grooming Leaders for Tomorrow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2332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48795" y="3316486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7152680" y="3233261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Leadership Skills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152680" y="378642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Emphasis on leadership skills and independence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47059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21768" y="4789170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7152680" y="470594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College &amp; Career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7152680" y="525911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College counseling and career guidance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17862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2006" y="6261854"/>
            <a:ext cx="212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50" dirty="0"/>
          </a:p>
        </p:txBody>
      </p:sp>
      <p:sp>
        <p:nvSpPr>
          <p:cNvPr id="15" name="Text 12"/>
          <p:cNvSpPr/>
          <p:nvPr/>
        </p:nvSpPr>
        <p:spPr>
          <a:xfrm>
            <a:off x="7152680" y="617862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Alumni Success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7152680" y="673179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Alumni success stories and placements in top universities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32" y="1667232"/>
            <a:ext cx="4895136" cy="48951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14361" y="650915"/>
            <a:ext cx="7488079" cy="1552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850" b="1" kern="0" spc="-98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École Globale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6314361" y="2558296"/>
            <a:ext cx="7488079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École Globale International Girls’ School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6314361" y="3469005"/>
            <a:ext cx="532328" cy="532328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04503" y="3548777"/>
            <a:ext cx="152043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4"/>
          <p:cNvSpPr/>
          <p:nvPr/>
        </p:nvSpPr>
        <p:spPr>
          <a:xfrm>
            <a:off x="7083266" y="3469005"/>
            <a:ext cx="31051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kern="0" spc="-49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Mission &amp; Vision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083266" y="3999071"/>
            <a:ext cx="6719173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 of the school’s mission and vision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6314361" y="4880253"/>
            <a:ext cx="532328" cy="532328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78548" y="4960025"/>
            <a:ext cx="203835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8"/>
          <p:cNvSpPr/>
          <p:nvPr/>
        </p:nvSpPr>
        <p:spPr>
          <a:xfrm>
            <a:off x="7083266" y="4880253"/>
            <a:ext cx="31051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kern="0" spc="-49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Reputation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7083266" y="5410319"/>
            <a:ext cx="6719173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Established reputation for academic excellence and holistic development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6314361" y="6670000"/>
            <a:ext cx="532328" cy="532328"/>
          </a:xfrm>
          <a:prstGeom prst="roundRect">
            <a:avLst>
              <a:gd name="adj" fmla="val 18667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78786" y="6749772"/>
            <a:ext cx="203478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900" dirty="0"/>
          </a:p>
        </p:txBody>
      </p:sp>
      <p:sp>
        <p:nvSpPr>
          <p:cNvPr id="16" name="Text 12"/>
          <p:cNvSpPr/>
          <p:nvPr/>
        </p:nvSpPr>
        <p:spPr>
          <a:xfrm>
            <a:off x="7083266" y="6670000"/>
            <a:ext cx="3105150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00" b="1" kern="0" spc="-49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Global Students</a:t>
            </a:r>
            <a:endParaRPr lang="en-US" sz="2400" dirty="0"/>
          </a:p>
        </p:txBody>
      </p:sp>
      <p:sp>
        <p:nvSpPr>
          <p:cNvPr id="17" name="Text 13"/>
          <p:cNvSpPr/>
          <p:nvPr/>
        </p:nvSpPr>
        <p:spPr>
          <a:xfrm>
            <a:off x="7083266" y="7200067"/>
            <a:ext cx="6719173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Welcoming students from across the globe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281" y="570667"/>
            <a:ext cx="6539865" cy="680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kern="0" spc="-86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Why Choose École Globale?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26281" y="1562695"/>
            <a:ext cx="769143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Reasons to Choose École Globale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6281" y="2128004"/>
            <a:ext cx="7691438" cy="1227177"/>
          </a:xfrm>
          <a:prstGeom prst="roundRect">
            <a:avLst>
              <a:gd name="adj" fmla="val 71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427" y="2343150"/>
            <a:ext cx="272379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Safe Environment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41427" y="2808089"/>
            <a:ext cx="726114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 and secure environment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6281" y="3562707"/>
            <a:ext cx="7691438" cy="1227177"/>
          </a:xfrm>
          <a:prstGeom prst="roundRect">
            <a:avLst>
              <a:gd name="adj" fmla="val 71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1427" y="3777853"/>
            <a:ext cx="272379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Boarding Facilities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941427" y="4242792"/>
            <a:ext cx="726114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Top-notch boarding facilities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6281" y="4997410"/>
            <a:ext cx="7691438" cy="1227177"/>
          </a:xfrm>
          <a:prstGeom prst="roundRect">
            <a:avLst>
              <a:gd name="adj" fmla="val 71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1427" y="5212556"/>
            <a:ext cx="3599736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Academics &amp; Extracurriculars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41427" y="5677495"/>
            <a:ext cx="726114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emphasis on academics, sports, and extracurriculars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6281" y="6432113"/>
            <a:ext cx="7691438" cy="1227177"/>
          </a:xfrm>
          <a:prstGeom prst="roundRect">
            <a:avLst>
              <a:gd name="adj" fmla="val 71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41427" y="6647259"/>
            <a:ext cx="272379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43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Cultural Diversity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941427" y="7112198"/>
            <a:ext cx="726114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diversity and global exposure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736640"/>
            <a:ext cx="7333536" cy="729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kern="0" spc="-9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Boarding Facilities Overview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265069" y="1800225"/>
            <a:ext cx="75866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Safe and Comfortable Place to Call Home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5069" y="2656761"/>
            <a:ext cx="500539" cy="50053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43782" y="2731770"/>
            <a:ext cx="142994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4"/>
          <p:cNvSpPr/>
          <p:nvPr/>
        </p:nvSpPr>
        <p:spPr>
          <a:xfrm>
            <a:off x="6988016" y="2656761"/>
            <a:ext cx="2920008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Dormitories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6988016" y="3155275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Spacious, well-furnished dormitories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65069" y="3983950"/>
            <a:ext cx="500539" cy="50053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19493" y="4058960"/>
            <a:ext cx="19169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750" dirty="0"/>
          </a:p>
        </p:txBody>
      </p:sp>
      <p:sp>
        <p:nvSpPr>
          <p:cNvPr id="11" name="Text 8"/>
          <p:cNvSpPr/>
          <p:nvPr/>
        </p:nvSpPr>
        <p:spPr>
          <a:xfrm>
            <a:off x="6988016" y="3983950"/>
            <a:ext cx="2920008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Meals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988016" y="4482465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Healthy and balanced meals provided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5069" y="5311140"/>
            <a:ext cx="500539" cy="50053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19612" y="5386149"/>
            <a:ext cx="19133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2"/>
          <p:cNvSpPr/>
          <p:nvPr/>
        </p:nvSpPr>
        <p:spPr>
          <a:xfrm>
            <a:off x="6988016" y="5311140"/>
            <a:ext cx="2920008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Supervision &amp; Support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6988016" y="5809655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24/7 supervision and support staff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65069" y="6638330"/>
            <a:ext cx="500539" cy="500539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424374" y="6713339"/>
            <a:ext cx="18180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5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750" dirty="0"/>
          </a:p>
        </p:txBody>
      </p:sp>
      <p:sp>
        <p:nvSpPr>
          <p:cNvPr id="19" name="Text 16"/>
          <p:cNvSpPr/>
          <p:nvPr/>
        </p:nvSpPr>
        <p:spPr>
          <a:xfrm>
            <a:off x="6988016" y="6638330"/>
            <a:ext cx="2920008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Medical &amp; Wellness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6988016" y="7136844"/>
            <a:ext cx="686371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 facilities and wellness programs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02638"/>
            <a:ext cx="737747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Daily Life at École Globale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228290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Does a Typical Day Look Like?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2332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48795" y="3316486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7152680" y="3233261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Academics &amp; Sports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152680" y="378642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Balanced routine of academics, sports, and personal time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47059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21768" y="4789170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7152680" y="470594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Mentorship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7152680" y="525911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Mentorship and guidance from resident tutors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17862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2006" y="6261854"/>
            <a:ext cx="212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50" dirty="0"/>
          </a:p>
        </p:txBody>
      </p:sp>
      <p:sp>
        <p:nvSpPr>
          <p:cNvPr id="15" name="Text 12"/>
          <p:cNvSpPr/>
          <p:nvPr/>
        </p:nvSpPr>
        <p:spPr>
          <a:xfrm>
            <a:off x="7152680" y="6178629"/>
            <a:ext cx="4195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Self-Study &amp; Extracurriculars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7152680" y="673179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for self-study and extracurricular involvement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07588"/>
            <a:ext cx="683645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Co-Curricular Activities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188785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Beyond the Classroom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283821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48795" y="2921437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7152680" y="283821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Arts &amp; Music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152680" y="339137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 range of activities: arts, music, drama, debate, coding, etc.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47059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21768" y="4789170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7152680" y="470594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Sports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7152680" y="525911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 emphasis on sports: swimming, basketball, tennis, and more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5736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2006" y="6656903"/>
            <a:ext cx="212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50" dirty="0"/>
          </a:p>
        </p:txBody>
      </p:sp>
      <p:sp>
        <p:nvSpPr>
          <p:cNvPr id="15" name="Text 12"/>
          <p:cNvSpPr/>
          <p:nvPr/>
        </p:nvSpPr>
        <p:spPr>
          <a:xfrm>
            <a:off x="7152680" y="657367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Competitions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7152680" y="712684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Participation in national and international competitions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697706"/>
            <a:ext cx="7415927" cy="1619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Pastoral Care &amp; Well-being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268795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Emotional and Physical Well-being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63831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48795" y="3721537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7152680" y="363831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Emotional Support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152680" y="419147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Resident counselors for emotional support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11099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21768" y="5194221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7152680" y="5110996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Peer Mentoring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7152680" y="566416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Peer mentoring programs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658368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22006" y="6666905"/>
            <a:ext cx="212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50" dirty="0"/>
          </a:p>
        </p:txBody>
      </p:sp>
      <p:sp>
        <p:nvSpPr>
          <p:cNvPr id="15" name="Text 12"/>
          <p:cNvSpPr/>
          <p:nvPr/>
        </p:nvSpPr>
        <p:spPr>
          <a:xfrm>
            <a:off x="7152680" y="658368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Health &amp; Wellness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7152680" y="713684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health check-ups and wellness sessions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05113"/>
            <a:ext cx="6636782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International Exposure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208538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Global Citizens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0357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62395" y="3118961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1666280" y="3035737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Cultural Exposure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666280" y="3588901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Exposure to different cultures through diverse student body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64037" y="490347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5368" y="4986695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1666280" y="490347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Exchange Programs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666280" y="545663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International exchange programs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64037" y="63761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5606" y="6459379"/>
            <a:ext cx="212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3050" dirty="0"/>
          </a:p>
        </p:txBody>
      </p:sp>
      <p:sp>
        <p:nvSpPr>
          <p:cNvPr id="15" name="Text 12"/>
          <p:cNvSpPr/>
          <p:nvPr/>
        </p:nvSpPr>
        <p:spPr>
          <a:xfrm>
            <a:off x="1666280" y="637615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Global Opportunities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1666280" y="692931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Preparing students for global opportunities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41515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Parent Testimonials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350437" y="282178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Hear from Our Families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7721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48795" y="3855363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4"/>
          <p:cNvSpPr/>
          <p:nvPr/>
        </p:nvSpPr>
        <p:spPr>
          <a:xfrm>
            <a:off x="7152680" y="377213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Parent Quotes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152680" y="432530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Testimonials from current parents (brief quotes)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50437" y="52448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21768" y="5328047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8"/>
          <p:cNvSpPr/>
          <p:nvPr/>
        </p:nvSpPr>
        <p:spPr>
          <a:xfrm>
            <a:off x="7152680" y="524482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Satisfaction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7152680" y="5797987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satisfaction with school’s communication, care, and academics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381</Words>
  <Application>Microsoft Office PowerPoint</Application>
  <PresentationFormat>Custom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Arial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APOORV SRIVASTAVA</cp:lastModifiedBy>
  <cp:revision>1</cp:revision>
  <dcterms:created xsi:type="dcterms:W3CDTF">2024-09-25T14:59:33Z</dcterms:created>
  <dcterms:modified xsi:type="dcterms:W3CDTF">2024-09-25T15:04:53Z</dcterms:modified>
</cp:coreProperties>
</file>